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60" r:id="rId5"/>
  </p:sldIdLst>
  <p:sldSz cx="6858000" cy="9907588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4"/>
  </p:normalViewPr>
  <p:slideViewPr>
    <p:cSldViewPr snapToGrid="0">
      <p:cViewPr varScale="1">
        <p:scale>
          <a:sx n="58" d="100"/>
          <a:sy n="58" d="100"/>
        </p:scale>
        <p:origin x="25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57174" y="1235771"/>
            <a:ext cx="6343651" cy="54498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7086" y="6835515"/>
            <a:ext cx="5583832" cy="20386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en-GB" sz="1600" b="1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60400" indent="0">
              <a:buNone/>
              <a:defRPr sz="2890"/>
            </a:lvl2pPr>
            <a:lvl3pPr>
              <a:defRPr sz="2890"/>
            </a:lvl3pPr>
            <a:lvl4pPr>
              <a:defRPr sz="2890"/>
            </a:lvl4pPr>
            <a:lvl5pPr>
              <a:defRPr sz="2890"/>
            </a:lvl5pPr>
          </a:lstStyle>
          <a:p>
            <a:pPr marL="0" lv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4026" y="417587"/>
            <a:ext cx="5373974" cy="54431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57174" y="1235771"/>
            <a:ext cx="6343651" cy="54498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7086" y="6835515"/>
            <a:ext cx="5583832" cy="20386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en-GB" sz="1600" b="1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60400" indent="0">
              <a:buNone/>
              <a:defRPr sz="2890"/>
            </a:lvl2pPr>
            <a:lvl3pPr>
              <a:defRPr sz="2890"/>
            </a:lvl3pPr>
            <a:lvl4pPr>
              <a:defRPr sz="2890"/>
            </a:lvl4pPr>
            <a:lvl5pPr>
              <a:defRPr sz="2890"/>
            </a:lvl5pPr>
          </a:lstStyle>
          <a:p>
            <a:pPr marL="0" lv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4026" y="417587"/>
            <a:ext cx="5373974" cy="54431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57174" y="1235771"/>
            <a:ext cx="6343651" cy="54498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7086" y="6835515"/>
            <a:ext cx="5583832" cy="20386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en-GB" sz="1600" b="1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60400" indent="0">
              <a:buNone/>
              <a:defRPr sz="2890"/>
            </a:lvl2pPr>
            <a:lvl3pPr>
              <a:defRPr sz="2890"/>
            </a:lvl3pPr>
            <a:lvl4pPr>
              <a:defRPr sz="2890"/>
            </a:lvl4pPr>
            <a:lvl5pPr>
              <a:defRPr sz="2890"/>
            </a:lvl5pPr>
          </a:lstStyle>
          <a:p>
            <a:pPr marL="0" lv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4026" y="417587"/>
            <a:ext cx="5373974" cy="54431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57174" y="1235771"/>
            <a:ext cx="6343651" cy="544984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37086" y="6835515"/>
            <a:ext cx="5583832" cy="20386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lang="en-GB" sz="1600" b="1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60400" indent="0">
              <a:buNone/>
              <a:defRPr sz="2890"/>
            </a:lvl2pPr>
            <a:lvl3pPr>
              <a:defRPr sz="2890"/>
            </a:lvl3pPr>
            <a:lvl4pPr>
              <a:defRPr sz="2890"/>
            </a:lvl4pPr>
            <a:lvl5pPr>
              <a:defRPr sz="2890"/>
            </a:lvl5pPr>
          </a:lstStyle>
          <a:p>
            <a:pPr marL="0" lv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84026" y="417587"/>
            <a:ext cx="5373974" cy="54431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5433" y="253486"/>
            <a:ext cx="1146793" cy="5602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1622204" y="9362918"/>
            <a:ext cx="1328858" cy="46762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670303" y="9478850"/>
            <a:ext cx="3130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團結香港基金旗下機構</a:t>
            </a:r>
            <a:r>
              <a:rPr lang="en-US" altLang="zh-TW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© </a:t>
            </a:r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中國文化研究院有限公司版權所有。</a:t>
            </a:r>
            <a:endParaRPr lang="en-US" sz="800" b="0" i="0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2620" y="9375177"/>
            <a:ext cx="1205456" cy="3211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一張含有 傢俱 的圖片&#10;&#10;自動產生的描述"/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10936" t="3645" r="9497" b="2336"/>
          <a:stretch>
            <a:fillRect/>
          </a:stretch>
        </p:blipFill>
        <p:spPr>
          <a:xfrm>
            <a:off x="789232" y="1463812"/>
            <a:ext cx="5375596" cy="5180828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65157" y="6832467"/>
            <a:ext cx="5727685" cy="2038662"/>
          </a:xfrm>
        </p:spPr>
        <p:txBody>
          <a:bodyPr>
            <a:normAutofit/>
          </a:bodyPr>
          <a:lstStyle/>
          <a:p>
            <a:pPr indent="457200" algn="just"/>
            <a:r>
              <a:rPr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明代，高227厘米，</a:t>
            </a:r>
            <a:r>
              <a:rPr lang="zh-CN" altLang="en-GB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247.5厘米，</a:t>
            </a:r>
            <a:r>
              <a:rPr lang="zh-CN" altLang="en-GB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187.5厘米。床身正面装圆形门罩，</a:t>
            </a:r>
            <a:r>
              <a:rPr lang="zh-CN" altLang="en-GB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门罩</a:t>
            </a:r>
            <a:r>
              <a:rPr sz="1800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连同背后及两侧床围，均</a:t>
            </a:r>
            <a:r>
              <a:rPr lang="zh-CN" altLang="en-GB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装饰</a:t>
            </a:r>
            <a:r>
              <a:rPr sz="1800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四簇云纹加十字形构件合成雕花格子，具有“四合如意”的吉祥寓意</a:t>
            </a:r>
            <a:r>
              <a:rPr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013" y="835863"/>
            <a:ext cx="5373974" cy="534035"/>
          </a:xfrm>
        </p:spPr>
        <p:txBody>
          <a:bodyPr/>
          <a:lstStyle/>
          <a:p>
            <a:pPr algn="ctr"/>
            <a:r>
              <a:rPr lang="zh-CN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明</a:t>
            </a:r>
            <a:r>
              <a:rPr altLang="zh-CN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</a:t>
            </a:r>
            <a:r>
              <a:rPr lang="zh-CN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黄花梨木月洞门</a:t>
            </a:r>
            <a:r>
              <a:rPr lang="zh-TW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架子</a:t>
            </a:r>
            <a:r>
              <a:rPr lang="zh-CN" altLang="zh-TW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床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D6D2889-4231-6412-1C44-2390CEE9A166}"/>
              </a:ext>
            </a:extLst>
          </p:cNvPr>
          <p:cNvSpPr/>
          <p:nvPr/>
        </p:nvSpPr>
        <p:spPr>
          <a:xfrm>
            <a:off x="3737113" y="9448800"/>
            <a:ext cx="3120887" cy="251791"/>
          </a:xfrm>
          <a:prstGeom prst="rect">
            <a:avLst/>
          </a:prstGeom>
          <a:solidFill>
            <a:srgbClr val="FFEC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E4ODhlNGUyMWFhZDQzMTYxNjdmMWU5YzJmNjc3YTAifQ=="/>
</p:tagLst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888565-292f-4b60-a4c3-978be975df1a">
      <Terms xmlns="http://schemas.microsoft.com/office/infopath/2007/PartnerControls"/>
    </lcf76f155ced4ddcb4097134ff3c332f>
    <TaxCatchAll xmlns="a67ca032-99e1-499e-a335-21cedd256a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9" ma:contentTypeDescription="Create a new document." ma:contentTypeScope="" ma:versionID="d4d588da712717495de59ac36c95dd8d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a02e80818cac82392bff2f497c913b9d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d5784a-827d-4306-a51d-6f1b4b9e6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934b552b-2268-4134-bd04-92e881359c7f}" ma:internalName="TaxCatchAll" ma:showField="CatchAllData" ma:web="a67ca032-99e1-499e-a335-21cedd256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2D8F1-24B1-4975-B594-91D6DFD44AF4}">
  <ds:schemaRefs/>
</ds:datastoreItem>
</file>

<file path=customXml/itemProps2.xml><?xml version="1.0" encoding="utf-8"?>
<ds:datastoreItem xmlns:ds="http://schemas.openxmlformats.org/officeDocument/2006/customXml" ds:itemID="{3C2E63A5-B38E-431A-9BF5-9A726F9D74C1}">
  <ds:schemaRefs/>
</ds:datastoreItem>
</file>

<file path=customXml/itemProps3.xml><?xml version="1.0" encoding="utf-8"?>
<ds:datastoreItem xmlns:ds="http://schemas.openxmlformats.org/officeDocument/2006/customXml" ds:itemID="{EF689C31-817D-4AB5-963C-A285B1FA8CE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故宮圖片集-直</Template>
  <TotalTime>4</TotalTime>
  <Words>36</Words>
  <Application>Microsoft Office PowerPoint</Application>
  <PresentationFormat>自定义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Kaiti TC</vt:lpstr>
      <vt:lpstr>Microsoft JhengHei UI</vt:lpstr>
      <vt:lpstr>楷体</vt:lpstr>
      <vt:lpstr>思源宋体 CN Heavy</vt:lpstr>
      <vt:lpstr>Arial</vt:lpstr>
      <vt:lpstr>Office 佈景主題</vt:lpstr>
      <vt:lpstr>明  黄花梨木月洞门架子床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Amanda Koo</dc:creator>
  <cp:lastModifiedBy>8615633382493</cp:lastModifiedBy>
  <cp:revision>9</cp:revision>
  <dcterms:created xsi:type="dcterms:W3CDTF">2022-09-22T02:03:00Z</dcterms:created>
  <dcterms:modified xsi:type="dcterms:W3CDTF">2024-05-12T01:10:58Z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0x010100B26AED26EDD48549808C35B334771AFF</vt:lpwstr>
  </property>
  <property fmtid="{D5CDD505-2E9C-101B-9397-08002B2CF9AE}" pid="3" name="MediaServiceImageTags">
    <vt:lpwstr/>
  </property>
  <property fmtid="{D5CDD505-2E9C-101B-9397-08002B2CF9AE}" pid="4" name="ICV">
    <vt:lpwstr>81B30A8CD3024B21B1A1517974AAB14B_12</vt:lpwstr>
  </property>
  <property fmtid="{D5CDD505-2E9C-101B-9397-08002B2CF9AE}" pid="5" name="KSOProductBuildVer">
    <vt:lpwstr>2052-12.1.0.16417</vt:lpwstr>
  </property>
</Properties>
</file>