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3"/>
  </p:sldMasterIdLst>
  <p:sldIdLst>
    <p:sldId id="260" r:id="rId4"/>
  </p:sldIdLst>
  <p:sldSz cx="9906000" cy="6858000" type="A4"/>
  <p:notesSz cx="6858000" cy="9144000"/>
  <p:custDataLst>
    <p:tags r:id="rId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94"/>
  </p:normalViewPr>
  <p:slideViewPr>
    <p:cSldViewPr snapToGrid="0">
      <p:cViewPr varScale="1">
        <p:scale>
          <a:sx n="83" d="100"/>
          <a:sy n="83" d="100"/>
        </p:scale>
        <p:origin x="11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1622204" y="6327813"/>
            <a:ext cx="1328858" cy="46762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632742" y="6443745"/>
            <a:ext cx="31309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團結香港基金旗下機構</a:t>
            </a:r>
            <a:r>
              <a:rPr lang="en-US" altLang="zh-TW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© </a:t>
            </a:r>
            <a:r>
              <a:rPr lang="zh-TW" altLang="en-US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中國文化研究院有限公司版權所有。</a:t>
            </a:r>
            <a:endParaRPr lang="en-US" sz="800" b="0" i="0" dirty="0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65433" y="253486"/>
            <a:ext cx="1146793" cy="5602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42620" y="6340072"/>
            <a:ext cx="1205456" cy="3211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779491" y="1519382"/>
            <a:ext cx="3001818" cy="4861183"/>
          </a:xfrm>
        </p:spPr>
        <p:txBody>
          <a:bodyPr>
            <a:noAutofit/>
          </a:bodyPr>
          <a:lstStyle/>
          <a:p>
            <a:r>
              <a:rPr lang="en-US" altLang="zh-CN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zh-TW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空竹是一种中国传统玩具。清末京师儿童有抖空竹之戏，因此宫廷里的空竹均由市面购进，供宫中小皇帝和皇亲中的阿哥们玩耍，至今故宫还收藏着清末遗留下来的空竹玩具。抖空竹时将人手抖动产生的动能，通过绳子传给空竹，使其转动</a:t>
            </a:r>
            <a:r>
              <a:rPr lang="zh-CN" altLang="en-US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CN" altLang="zh-TW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空气进入空竹的轮堂，会发生震动，产生美妙动听的鸣音。</a:t>
            </a:r>
            <a:r>
              <a:rPr lang="en-US" altLang="zh-CN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2006</a:t>
            </a:r>
            <a:r>
              <a:rPr lang="zh-CN" altLang="en-US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年，抖空竹被列入第一批国家级非物质文化遗产名录。</a:t>
            </a:r>
            <a:endParaRPr lang="zh-TW" dirty="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93785"/>
            <a:ext cx="9163049" cy="534035"/>
          </a:xfrm>
        </p:spPr>
        <p:txBody>
          <a:bodyPr/>
          <a:lstStyle/>
          <a:p>
            <a:r>
              <a:rPr lang="zh-CN" altLang="en-US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明 </a:t>
            </a:r>
            <a:r>
              <a:rPr lang="zh-TW" altLang="en-US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空竹</a:t>
            </a:r>
            <a:endParaRPr lang="en-US" dirty="0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87127" y="6419273"/>
            <a:ext cx="3094182" cy="249382"/>
          </a:xfrm>
          <a:prstGeom prst="rect">
            <a:avLst/>
          </a:prstGeom>
          <a:solidFill>
            <a:srgbClr val="FFE7C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10"/>
          </p:nvPr>
        </p:nvSpPr>
        <p:spPr>
          <a:xfrm>
            <a:off x="371475" y="1540510"/>
            <a:ext cx="6316345" cy="4462145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370782" y="1519382"/>
            <a:ext cx="6315652" cy="44621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Dk4MmIwZmEzZTZlMTYzMWE5ZWEyY2E0ZWMwMDA2NDQifQ=="/>
</p:tagLst>
</file>

<file path=ppt/theme/theme1.xml><?xml version="1.0" encoding="utf-8"?>
<a:theme xmlns:a="http://schemas.openxmlformats.org/drawingml/2006/main" name="Office 佈景主題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6AED26EDD48549808C35B334771AFF" ma:contentTypeVersion="19" ma:contentTypeDescription="Create a new document." ma:contentTypeScope="" ma:versionID="d4d588da712717495de59ac36c95dd8d">
  <xsd:schema xmlns:xsd="http://www.w3.org/2001/XMLSchema" xmlns:xs="http://www.w3.org/2001/XMLSchema" xmlns:p="http://schemas.microsoft.com/office/2006/metadata/properties" xmlns:ns2="7c888565-292f-4b60-a4c3-978be975df1a" xmlns:ns3="a67ca032-99e1-499e-a335-21cedd256a52" targetNamespace="http://schemas.microsoft.com/office/2006/metadata/properties" ma:root="true" ma:fieldsID="a02e80818cac82392bff2f497c913b9d" ns2:_="" ns3:_="">
    <xsd:import namespace="7c888565-292f-4b60-a4c3-978be975df1a"/>
    <xsd:import namespace="a67ca032-99e1-499e-a335-21cedd256a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88565-292f-4b60-a4c3-978be975df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5d5784a-827d-4306-a51d-6f1b4b9e6b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ca032-99e1-499e-a335-21cedd256a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3" nillable="true" ma:displayName="Taxonomy Catch All Column" ma:hidden="true" ma:list="{934b552b-2268-4134-bd04-92e881359c7f}" ma:internalName="TaxCatchAll" ma:showField="CatchAllData" ma:web="a67ca032-99e1-499e-a335-21cedd256a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22D8F1-24B1-4975-B594-91D6DFD44AF4}">
  <ds:schemaRefs/>
</ds:datastoreItem>
</file>

<file path=customXml/itemProps2.xml><?xml version="1.0" encoding="utf-8"?>
<ds:datastoreItem xmlns:ds="http://schemas.openxmlformats.org/officeDocument/2006/customXml" ds:itemID="{0A13DC34-360F-46E5-A5FA-A82B63BBFA6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故宮圖片集-橫</Template>
  <TotalTime>2</TotalTime>
  <Words>108</Words>
  <Application>Microsoft Office PowerPoint</Application>
  <PresentationFormat>A4 纸张(210x297 毫米)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Kaiti TC</vt:lpstr>
      <vt:lpstr>Microsoft JhengHei UI</vt:lpstr>
      <vt:lpstr>楷体</vt:lpstr>
      <vt:lpstr>思源宋体 CN Heavy</vt:lpstr>
      <vt:lpstr>Arial</vt:lpstr>
      <vt:lpstr>Office 佈景主題</vt:lpstr>
      <vt:lpstr>明 空竹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抖空竹</dc:title>
  <dc:creator>Sally Ng</dc:creator>
  <cp:lastModifiedBy>8615633382493</cp:lastModifiedBy>
  <cp:revision>12</cp:revision>
  <dcterms:created xsi:type="dcterms:W3CDTF">2022-09-16T03:03:00Z</dcterms:created>
  <dcterms:modified xsi:type="dcterms:W3CDTF">2024-05-11T10:31:21Z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5A9C666770D2457DB509551F83C60D98_12</vt:lpwstr>
  </property>
  <property fmtid="{D5CDD505-2E9C-101B-9397-08002B2CF9AE}" pid="3" name="KSOProductBuildVer">
    <vt:lpwstr>2052-12.1.0.16417</vt:lpwstr>
  </property>
</Properties>
</file>