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</p:sldIdLst>
  <p:sldSz cx="9906000" cy="6858000" type="A4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5EF"/>
    <a:srgbClr val="F5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>
      <p:cViewPr varScale="1">
        <p:scale>
          <a:sx n="83" d="100"/>
          <a:sy n="83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49973" y="1099167"/>
            <a:ext cx="2554545" cy="5099394"/>
          </a:xfrm>
        </p:spPr>
        <p:txBody>
          <a:bodyPr anchor="t">
            <a:normAutofit/>
          </a:bodyPr>
          <a:lstStyle/>
          <a:p>
            <a:pPr indent="457200"/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</a:rPr>
              <a:t>欧阳询是“初唐四大家”之一。他的《张翰帖》</a:t>
            </a:r>
            <a:r>
              <a:rPr 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记述</a:t>
            </a:r>
            <a:r>
              <a:rPr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了张翰的故事。此帖融合了行书和楷书的风格，字形修长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且</a:t>
            </a:r>
            <a:r>
              <a:rPr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笔画刚劲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64443"/>
            <a:ext cx="9906000" cy="423545"/>
          </a:xfrm>
        </p:spPr>
        <p:txBody>
          <a:bodyPr/>
          <a:lstStyle/>
          <a:p>
            <a:r>
              <a:rPr lang="zh-CN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唐</a:t>
            </a:r>
            <a:r>
              <a:rPr lang="en-US" altLang="zh-CN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</a:t>
            </a:r>
            <a:r>
              <a:rPr lang="en-US" altLang="zh-TW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《</a:t>
            </a:r>
            <a:r>
              <a:rPr lang="zh-CN" altLang="zh-TW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张翰</a:t>
            </a:r>
            <a:r>
              <a:rPr lang="zh-TW" altLang="en-US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帖</a:t>
            </a:r>
            <a:r>
              <a:rPr lang="en-US" altLang="zh-TW" sz="24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》</a:t>
            </a:r>
            <a:endParaRPr lang="zh-CN" altLang="zh-TW" sz="24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9" name="內容版面配置區 8" descr="一張含有 文字, 地毯 的圖片&#10;&#10;自動產生的描述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5000" contrast="10000"/>
                    </a14:imgEffect>
                  </a14:imgLayer>
                </a14:imgProps>
              </a:ext>
            </a:extLst>
          </a:blip>
          <a:srcRect r="3063"/>
          <a:stretch>
            <a:fillRect/>
          </a:stretch>
        </p:blipFill>
        <p:spPr>
          <a:xfrm>
            <a:off x="446374" y="997525"/>
            <a:ext cx="6297111" cy="5184853"/>
          </a:xfrm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6849973" y="3646409"/>
            <a:ext cx="2554545" cy="274714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书帖内容：</a:t>
            </a: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张翰字季鹰，吴郡人。有</a:t>
            </a: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清才，善属文，而纵任不拘，</a:t>
            </a:r>
            <a:endParaRPr lang="en-US" altLang="zh-TW" sz="1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时人号之</a:t>
            </a:r>
            <a:r>
              <a:rPr lang="zh-CN" altLang="zh-TW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为</a:t>
            </a:r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江东步兵。</a:t>
            </a:r>
            <a:endParaRPr lang="en-US" altLang="zh-TW" sz="1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后谓同郡顾荣曰：天下纷纭，</a:t>
            </a: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祸难未已。夫有四海之名者，</a:t>
            </a: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求退良难。吾本山林间人，</a:t>
            </a: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无望于时。子善以明防前，</a:t>
            </a: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以智虑后。荣执其（手）怆然，</a:t>
            </a: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翰因见秋风起，乃思吴中</a:t>
            </a:r>
          </a:p>
          <a:p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</a:rPr>
              <a:t>菰菜鲈鱼，遂命驾而归。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3485" y="6393557"/>
            <a:ext cx="2991642" cy="284334"/>
          </a:xfrm>
          <a:prstGeom prst="rect">
            <a:avLst/>
          </a:prstGeom>
          <a:solidFill>
            <a:srgbClr val="E8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JmMDNmZWI4OTMxYjJlMDI0Yjc2YmM2ZDA5MjRmYjM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0F8EA9D0-E11B-4829-8F9C-7F79EA47A1E2}">
  <ds:schemaRefs/>
</ds:datastoreItem>
</file>

<file path=customXml/itemProps3.xml><?xml version="1.0" encoding="utf-8"?>
<ds:datastoreItem xmlns:ds="http://schemas.openxmlformats.org/officeDocument/2006/customXml" ds:itemID="{342EB537-C341-4D5F-895B-A4999A264C2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2</TotalTime>
  <Words>135</Words>
  <Application>Microsoft Office PowerPoint</Application>
  <PresentationFormat>A4 纸张(210x297 毫米)</PresentationFormat>
  <Paragraphs>13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DFKai-SB</vt:lpstr>
      <vt:lpstr>Kaiti TC</vt:lpstr>
      <vt:lpstr>思源宋体 CN Heavy</vt:lpstr>
      <vt:lpstr>Arial</vt:lpstr>
      <vt:lpstr>Microsoft JhengHei UI</vt:lpstr>
      <vt:lpstr>楷体</vt:lpstr>
      <vt:lpstr>Office 佈景主題</vt:lpstr>
      <vt:lpstr>唐  《张翰帖》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《張翰帖》（唐摹本）  作者：唐代  歐陽詢</dc:title>
  <dc:creator>Sally Ng</dc:creator>
  <cp:lastModifiedBy>8615633382493</cp:lastModifiedBy>
  <cp:revision>8</cp:revision>
  <dcterms:created xsi:type="dcterms:W3CDTF">2022-11-21T09:13:00Z</dcterms:created>
  <dcterms:modified xsi:type="dcterms:W3CDTF">2024-05-12T01:08:41Z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103300.000000000</vt:lpwstr>
  </property>
  <property fmtid="{D5CDD505-2E9C-101B-9397-08002B2CF9AE}" pid="3" name="ContentTypeId">
    <vt:lpwstr>0x010100B26AED26EDD48549808C35B334771AFF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ICV">
    <vt:lpwstr>63FF2BC9A3D8422D9801646791F5B1F8_12</vt:lpwstr>
  </property>
  <property fmtid="{D5CDD505-2E9C-101B-9397-08002B2CF9AE}" pid="9" name="KSOProductBuildVer">
    <vt:lpwstr>2052-12.1.0.16417</vt:lpwstr>
  </property>
</Properties>
</file>