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61" r:id="rId5"/>
  </p:sldIdLst>
  <p:sldSz cx="6858000" cy="9907588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3EB"/>
    <a:srgbClr val="E1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4"/>
  </p:normalViewPr>
  <p:slideViewPr>
    <p:cSldViewPr snapToGrid="0">
      <p:cViewPr varScale="1">
        <p:scale>
          <a:sx n="58" d="100"/>
          <a:sy n="58" d="100"/>
        </p:scale>
        <p:origin x="261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57174" y="1235771"/>
            <a:ext cx="6343651" cy="544984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7086" y="6835515"/>
            <a:ext cx="5583832" cy="20386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en-GB" sz="1600" b="1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60400" indent="0">
              <a:buNone/>
              <a:defRPr sz="2890"/>
            </a:lvl2pPr>
            <a:lvl3pPr>
              <a:defRPr sz="2890"/>
            </a:lvl3pPr>
            <a:lvl4pPr>
              <a:defRPr sz="2890"/>
            </a:lvl4pPr>
            <a:lvl5pPr>
              <a:defRPr sz="2890"/>
            </a:lvl5pPr>
          </a:lstStyle>
          <a:p>
            <a:pPr marL="0" lv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4026" y="417587"/>
            <a:ext cx="5373974" cy="54431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57174" y="1235771"/>
            <a:ext cx="6343651" cy="544984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7086" y="6835515"/>
            <a:ext cx="5583832" cy="20386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en-GB" sz="1600" b="1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60400" indent="0">
              <a:buNone/>
              <a:defRPr sz="2890"/>
            </a:lvl2pPr>
            <a:lvl3pPr>
              <a:defRPr sz="2890"/>
            </a:lvl3pPr>
            <a:lvl4pPr>
              <a:defRPr sz="2890"/>
            </a:lvl4pPr>
            <a:lvl5pPr>
              <a:defRPr sz="2890"/>
            </a:lvl5pPr>
          </a:lstStyle>
          <a:p>
            <a:pPr marL="0" lv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4026" y="417587"/>
            <a:ext cx="5373974" cy="54431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57174" y="1235771"/>
            <a:ext cx="6343651" cy="544984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7086" y="6835515"/>
            <a:ext cx="5583832" cy="20386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en-GB" sz="1600" b="1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60400" indent="0">
              <a:buNone/>
              <a:defRPr sz="2890"/>
            </a:lvl2pPr>
            <a:lvl3pPr>
              <a:defRPr sz="2890"/>
            </a:lvl3pPr>
            <a:lvl4pPr>
              <a:defRPr sz="2890"/>
            </a:lvl4pPr>
            <a:lvl5pPr>
              <a:defRPr sz="2890"/>
            </a:lvl5pPr>
          </a:lstStyle>
          <a:p>
            <a:pPr marL="0" lv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4026" y="417587"/>
            <a:ext cx="5373974" cy="54431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57174" y="1235771"/>
            <a:ext cx="6343651" cy="544984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7086" y="6835515"/>
            <a:ext cx="5583832" cy="20386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en-GB" sz="1600" b="1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60400" indent="0">
              <a:buNone/>
              <a:defRPr sz="2890"/>
            </a:lvl2pPr>
            <a:lvl3pPr>
              <a:defRPr sz="2890"/>
            </a:lvl3pPr>
            <a:lvl4pPr>
              <a:defRPr sz="2890"/>
            </a:lvl4pPr>
            <a:lvl5pPr>
              <a:defRPr sz="2890"/>
            </a:lvl5pPr>
          </a:lstStyle>
          <a:p>
            <a:pPr marL="0" lv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84026" y="417587"/>
            <a:ext cx="5373974" cy="54431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5433" y="253486"/>
            <a:ext cx="1146793" cy="5602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1622204" y="9362918"/>
            <a:ext cx="1328858" cy="46762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670303" y="9478850"/>
            <a:ext cx="3130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團結香港基金旗下機構</a:t>
            </a:r>
            <a:r>
              <a:rPr lang="en-US" altLang="zh-TW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© </a:t>
            </a:r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中國文化研究院有限公司版權所有。</a:t>
            </a:r>
            <a:endParaRPr lang="en-US" sz="800" b="0" i="0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2620" y="9375177"/>
            <a:ext cx="1205456" cy="3211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文字 的圖片&#10;&#10;自動產生的描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37" y="942996"/>
            <a:ext cx="4672326" cy="6731869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2002" y="7674865"/>
            <a:ext cx="5973993" cy="1681734"/>
          </a:xfrm>
        </p:spPr>
        <p:txBody>
          <a:bodyPr anchor="ctr">
            <a:noAutofit/>
          </a:bodyPr>
          <a:lstStyle/>
          <a:p>
            <a:pPr indent="457200" algn="just"/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此图描绘了秋天的花鸟景色。图中芙蓉花盛开，蝴蝶追逐嬉戏，引得枝上的锦鸡回首注目。图右上有宋徽宗</a:t>
            </a:r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</a:rPr>
              <a:t>使用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瘦金体</a:t>
            </a:r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</a:rPr>
              <a:t>写作的诗句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。瘦金体是宋徽宗所创的一种字体，字形尖而重，线条瘦而有劲，撇捺的笔画更显锋利。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33606" y="550989"/>
            <a:ext cx="5390787" cy="369332"/>
          </a:xfrm>
          <a:noFill/>
        </p:spPr>
        <p:txBody>
          <a:bodyPr/>
          <a:lstStyle/>
          <a:p>
            <a:pPr algn="ctr"/>
            <a:r>
              <a:rPr lang="zh-CN" altLang="en-US" sz="20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宋</a:t>
            </a:r>
            <a:r>
              <a:rPr altLang="zh-CN" sz="20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</a:t>
            </a:r>
            <a:r>
              <a:rPr sz="20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《芙蓉锦鸡图》轴   </a:t>
            </a:r>
          </a:p>
        </p:txBody>
      </p:sp>
      <p:sp>
        <p:nvSpPr>
          <p:cNvPr id="2" name="矩形 1"/>
          <p:cNvSpPr/>
          <p:nvPr/>
        </p:nvSpPr>
        <p:spPr>
          <a:xfrm>
            <a:off x="3684104" y="9356599"/>
            <a:ext cx="3173896" cy="368300"/>
          </a:xfrm>
          <a:prstGeom prst="rect">
            <a:avLst/>
          </a:prstGeom>
          <a:solidFill>
            <a:srgbClr val="E4F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JmMDNmZWI4OTMxYjJlMDI0Yjc2YmM2ZDA5MjRmYjMifQ=="/>
</p:tagLst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888565-292f-4b60-a4c3-978be975df1a">
      <Terms xmlns="http://schemas.microsoft.com/office/infopath/2007/PartnerControls"/>
    </lcf76f155ced4ddcb4097134ff3c332f>
    <TaxCatchAll xmlns="a67ca032-99e1-499e-a335-21cedd256a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9" ma:contentTypeDescription="Create a new document." ma:contentTypeScope="" ma:versionID="d4d588da712717495de59ac36c95dd8d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a02e80818cac82392bff2f497c913b9d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d5784a-827d-4306-a51d-6f1b4b9e6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934b552b-2268-4134-bd04-92e881359c7f}" ma:internalName="TaxCatchAll" ma:showField="CatchAllData" ma:web="a67ca032-99e1-499e-a335-21cedd256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E63A5-B38E-431A-9BF5-9A726F9D74C1}">
  <ds:schemaRefs/>
</ds:datastoreItem>
</file>

<file path=customXml/itemProps2.xml><?xml version="1.0" encoding="utf-8"?>
<ds:datastoreItem xmlns:ds="http://schemas.openxmlformats.org/officeDocument/2006/customXml" ds:itemID="{7C22D8F1-24B1-4975-B594-91D6DFD44AF4}">
  <ds:schemaRefs/>
</ds:datastoreItem>
</file>

<file path=customXml/itemProps3.xml><?xml version="1.0" encoding="utf-8"?>
<ds:datastoreItem xmlns:ds="http://schemas.openxmlformats.org/officeDocument/2006/customXml" ds:itemID="{94DB57F2-ED1C-4DD0-B0D7-1D8FDA6E5D4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故宮圖片集-直</Template>
  <TotalTime>4</TotalTime>
  <Words>71</Words>
  <Application>Microsoft Office PowerPoint</Application>
  <PresentationFormat>自定义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Kaiti TC</vt:lpstr>
      <vt:lpstr>思源宋体 CN Heavy</vt:lpstr>
      <vt:lpstr>Arial</vt:lpstr>
      <vt:lpstr>Microsoft JhengHei UI</vt:lpstr>
      <vt:lpstr>楷体</vt:lpstr>
      <vt:lpstr>Office 佈景主題</vt:lpstr>
      <vt:lpstr>宋  《芙蓉锦鸡图》轴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《芙蓉錦雞圖》軸  作者：北宋徽宗趙佶</dc:title>
  <dc:creator>Sally Ng</dc:creator>
  <cp:lastModifiedBy>8615633382493</cp:lastModifiedBy>
  <cp:revision>9</cp:revision>
  <dcterms:created xsi:type="dcterms:W3CDTF">2022-11-21T09:27:00Z</dcterms:created>
  <dcterms:modified xsi:type="dcterms:W3CDTF">2024-05-12T01:08:27Z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0x010100B26AED26EDD48549808C35B334771AFF</vt:lpwstr>
  </property>
  <property fmtid="{D5CDD505-2E9C-101B-9397-08002B2CF9AE}" pid="3" name="MediaServiceImageTags">
    <vt:lpwstr/>
  </property>
  <property fmtid="{D5CDD505-2E9C-101B-9397-08002B2CF9AE}" pid="4" name="ICV">
    <vt:lpwstr>EBAC2ED3B2634B80B068927843094509_12</vt:lpwstr>
  </property>
  <property fmtid="{D5CDD505-2E9C-101B-9397-08002B2CF9AE}" pid="5" name="KSOProductBuildVer">
    <vt:lpwstr>2052-12.1.0.16417</vt:lpwstr>
  </property>
</Properties>
</file>