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61" r:id="rId5"/>
  </p:sldIdLst>
  <p:sldSz cx="9906000" cy="6858000" type="A4"/>
  <p:notesSz cx="6858000" cy="9144000"/>
  <p:custDataLst>
    <p:tags r:id="rId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7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94"/>
  </p:normalViewPr>
  <p:slideViewPr>
    <p:cSldViewPr snapToGrid="0">
      <p:cViewPr>
        <p:scale>
          <a:sx n="93" d="100"/>
          <a:sy n="93" d="100"/>
        </p:scale>
        <p:origin x="970" y="-1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tags" Target="tags/tag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訂版面配置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371475" y="1151906"/>
            <a:ext cx="6865051" cy="4850697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photo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7448800" y="1151906"/>
            <a:ext cx="2085727" cy="485069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1600" b="1" i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8" y="417587"/>
            <a:ext cx="9163049" cy="544316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ctr">
              <a:defRPr sz="3200" b="1">
                <a:solidFill>
                  <a:schemeClr val="tx2"/>
                </a:solidFill>
                <a:latin typeface="Kaiti TC" panose="02010600040101010101" pitchFamily="2" charset="-120"/>
                <a:ea typeface="Kaiti TC" panose="02010600040101010101" pitchFamily="2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371475" y="1151906"/>
            <a:ext cx="6865051" cy="4850697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photo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7448800" y="1151906"/>
            <a:ext cx="2085727" cy="485069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1600" b="1" i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8" y="417587"/>
            <a:ext cx="9163049" cy="544316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ctr">
              <a:defRPr sz="3200" b="1">
                <a:solidFill>
                  <a:schemeClr val="tx2"/>
                </a:solidFill>
                <a:latin typeface="Kaiti TC" panose="02010600040101010101" pitchFamily="2" charset="-120"/>
                <a:ea typeface="Kaiti TC" panose="02010600040101010101" pitchFamily="2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371475" y="1151906"/>
            <a:ext cx="6865051" cy="4850697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photo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7448800" y="1151906"/>
            <a:ext cx="2085727" cy="485069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1600" b="1" i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8" y="417587"/>
            <a:ext cx="9163049" cy="544316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ctr">
              <a:defRPr sz="3200" b="1">
                <a:solidFill>
                  <a:schemeClr val="tx2"/>
                </a:solidFill>
                <a:latin typeface="Kaiti TC" panose="02010600040101010101" pitchFamily="2" charset="-120"/>
                <a:ea typeface="Kaiti TC" panose="02010600040101010101" pitchFamily="2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371475" y="1151906"/>
            <a:ext cx="6865051" cy="4850697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photo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7448800" y="1151906"/>
            <a:ext cx="2085727" cy="485069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1600" b="1" i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8" y="417587"/>
            <a:ext cx="9163049" cy="544316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ctr">
              <a:defRPr sz="3200" b="1">
                <a:solidFill>
                  <a:schemeClr val="tx2"/>
                </a:solidFill>
                <a:latin typeface="Kaiti TC" panose="02010600040101010101" pitchFamily="2" charset="-120"/>
                <a:ea typeface="Kaiti TC" panose="02010600040101010101" pitchFamily="2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371475" y="1151906"/>
            <a:ext cx="6865051" cy="4850697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photo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7448800" y="1151906"/>
            <a:ext cx="2085727" cy="485069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1600" b="1" i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8" y="417587"/>
            <a:ext cx="9163049" cy="544316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ctr">
              <a:defRPr sz="3200" b="1">
                <a:solidFill>
                  <a:schemeClr val="tx2"/>
                </a:solidFill>
                <a:latin typeface="Kaiti TC" panose="02010600040101010101" pitchFamily="2" charset="-120"/>
                <a:ea typeface="Kaiti TC" panose="02010600040101010101" pitchFamily="2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>
          <a:xfrm>
            <a:off x="1622204" y="6327813"/>
            <a:ext cx="1328858" cy="467628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6632742" y="6443745"/>
            <a:ext cx="313098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800" b="0" i="0" dirty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團結香港基金旗下機構</a:t>
            </a:r>
            <a:r>
              <a:rPr lang="en-US" altLang="zh-TW" sz="800" b="0" i="0" dirty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     © </a:t>
            </a:r>
            <a:r>
              <a:rPr lang="zh-TW" altLang="en-US" sz="800" b="0" i="0" dirty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中國文化研究院有限公司版權所有。</a:t>
            </a:r>
            <a:endParaRPr lang="en-US" sz="800" b="0" i="0" dirty="0">
              <a:solidFill>
                <a:schemeClr val="tx2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65433" y="253486"/>
            <a:ext cx="1146793" cy="5602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42620" y="6340072"/>
            <a:ext cx="1205456" cy="3211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443167"/>
            <a:ext cx="9906000" cy="480131"/>
          </a:xfrm>
        </p:spPr>
        <p:txBody>
          <a:bodyPr wrap="square" anchor="t">
            <a:spAutoFit/>
          </a:bodyPr>
          <a:lstStyle/>
          <a:p>
            <a:pPr defTabSz="685800"/>
            <a:r>
              <a:rPr lang="zh-TW" altLang="en-US" sz="2800"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清  </a:t>
            </a:r>
            <a:r>
              <a:rPr lang="en-US" altLang="en-US" sz="2800"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铜镀金写字人钟</a:t>
            </a:r>
            <a:endParaRPr lang="en-US" altLang="en-US" sz="2800" dirty="0"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pic>
        <p:nvPicPr>
          <p:cNvPr id="4" name="圖片 3" descr="一張含有 地板, 個人, 室內 的圖片&#10;&#10;自動產生的描述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>
            <a:off x="813592" y="1158718"/>
            <a:ext cx="2037807" cy="1794241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文字方塊 7"/>
          <p:cNvSpPr txBox="1"/>
          <p:nvPr/>
        </p:nvSpPr>
        <p:spPr>
          <a:xfrm>
            <a:off x="1251523" y="3987278"/>
            <a:ext cx="1261884" cy="1985554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txBody>
          <a:bodyPr vert="eaVert" wrap="square" rtlCol="0">
            <a:spAutoFit/>
          </a:bodyPr>
          <a:lstStyle/>
          <a:p>
            <a:r>
              <a:rPr lang="zh-TW" altLang="en-US" sz="3500" dirty="0">
                <a:latin typeface="DFKai-SB" panose="03000509000000000000" pitchFamily="65" charset="-120"/>
                <a:ea typeface="DFKai-SB" panose="03000509000000000000" pitchFamily="65" charset="-120"/>
              </a:rPr>
              <a:t>八方向化</a:t>
            </a:r>
            <a:endParaRPr lang="en-US" altLang="zh-TW" sz="35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3500" dirty="0">
                <a:latin typeface="DFKai-SB" panose="03000509000000000000" pitchFamily="65" charset="-120"/>
                <a:ea typeface="DFKai-SB" panose="03000509000000000000" pitchFamily="65" charset="-120"/>
              </a:rPr>
              <a:t>九土</a:t>
            </a:r>
            <a:r>
              <a:rPr lang="zh-CN" altLang="en-US" sz="3500" dirty="0">
                <a:latin typeface="DFKai-SB" panose="03000509000000000000" pitchFamily="65" charset="-120"/>
                <a:ea typeface="DFKai-SB" panose="03000509000000000000" pitchFamily="65" charset="-120"/>
              </a:rPr>
              <a:t>来</a:t>
            </a:r>
            <a:r>
              <a:rPr lang="zh-TW" altLang="en-US" sz="3500" dirty="0">
                <a:latin typeface="DFKai-SB" panose="03000509000000000000" pitchFamily="65" charset="-120"/>
                <a:ea typeface="DFKai-SB" panose="03000509000000000000" pitchFamily="65" charset="-120"/>
              </a:rPr>
              <a:t>王</a:t>
            </a:r>
            <a:endParaRPr lang="en-US" sz="35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9" name="箭號: 向右 8"/>
          <p:cNvSpPr/>
          <p:nvPr/>
        </p:nvSpPr>
        <p:spPr>
          <a:xfrm rot="5400000">
            <a:off x="1598749" y="3342104"/>
            <a:ext cx="567431" cy="490302"/>
          </a:xfrm>
          <a:prstGeom prst="rightArrow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76200"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6677891" y="6468256"/>
            <a:ext cx="3049583" cy="163453"/>
          </a:xfrm>
          <a:prstGeom prst="rect">
            <a:avLst/>
          </a:prstGeom>
          <a:solidFill>
            <a:srgbClr val="FEF7D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016155" y="1961329"/>
            <a:ext cx="3378200" cy="32518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zh-CN" altLang="zh-TW" sz="2000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这台复杂钟表</a:t>
            </a:r>
            <a:r>
              <a:rPr lang="zh-TW" altLang="en-US" sz="2000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的写字机械人是一个独立的机械设置，上弦开动后，手握毛笔的机械人在纸上写出“八方向化，九土来王”</a:t>
            </a:r>
            <a:r>
              <a:rPr lang="zh-CN" altLang="zh-TW" sz="2000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八个字</a:t>
            </a:r>
            <a:r>
              <a:rPr lang="zh-TW" altLang="en-US" sz="2000" b="1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，字迹工整。写字时，机械人的头部还会左右摆动呢！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46109" y1="49902" x2="46109" y2="49902"/>
                        <a14:backgroundMark x1="44347" y1="51172" x2="44347" y2="52637"/>
                        <a14:backgroundMark x1="45815" y1="53125" x2="44787" y2="56836"/>
                        <a14:backgroundMark x1="56828" y1="66211" x2="56828" y2="66211"/>
                        <a14:backgroundMark x1="62555" y1="59961" x2="62555" y2="59961"/>
                        <a14:backgroundMark x1="36564" y1="61719" x2="36564" y2="61719"/>
                        <a14:backgroundMark x1="35683" y1="59961" x2="36123" y2="59473"/>
                        <a14:backgroundMark x1="36417" y1="58496" x2="36123" y2="58008"/>
                        <a14:backgroundMark x1="35977" y1="56543" x2="35977" y2="565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326" y="370655"/>
            <a:ext cx="4206875" cy="6326505"/>
          </a:xfrm>
          <a:prstGeom prst="rect">
            <a:avLst/>
          </a:prstGeom>
        </p:spPr>
      </p:pic>
      <p:sp>
        <p:nvSpPr>
          <p:cNvPr id="7" name="椭圆 6">
            <a:extLst>
              <a:ext uri="{FF2B5EF4-FFF2-40B4-BE49-F238E27FC236}">
                <a16:creationId xmlns:a16="http://schemas.microsoft.com/office/drawing/2014/main" id="{0479E739-FF44-2F84-9D98-900BF7CF8DC3}"/>
              </a:ext>
            </a:extLst>
          </p:cNvPr>
          <p:cNvSpPr/>
          <p:nvPr/>
        </p:nvSpPr>
        <p:spPr>
          <a:xfrm>
            <a:off x="4048142" y="4137411"/>
            <a:ext cx="708585" cy="708585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C00000"/>
                </a:solidFill>
              </a:ln>
            </a:endParaRPr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3DB1FAEB-8986-9996-C67B-0EFE1B384990}"/>
              </a:ext>
            </a:extLst>
          </p:cNvPr>
          <p:cNvCxnSpPr>
            <a:cxnSpLocks/>
            <a:stCxn id="7" idx="1"/>
          </p:cNvCxnSpPr>
          <p:nvPr/>
        </p:nvCxnSpPr>
        <p:spPr>
          <a:xfrm flipH="1" flipV="1">
            <a:off x="2987854" y="3038764"/>
            <a:ext cx="1164058" cy="1202417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2E4ODhlNGUyMWFhZDQzMTYxNjdmMWU5YzJmNjc3YTAifQ=="/>
</p:tagLst>
</file>

<file path=ppt/theme/theme1.xml><?xml version="1.0" encoding="utf-8"?>
<a:theme xmlns:a="http://schemas.openxmlformats.org/drawingml/2006/main" name="Office 佈景主題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c888565-292f-4b60-a4c3-978be975df1a">
      <Terms xmlns="http://schemas.microsoft.com/office/infopath/2007/PartnerControls"/>
    </lcf76f155ced4ddcb4097134ff3c332f>
    <TaxCatchAll xmlns="a67ca032-99e1-499e-a335-21cedd256a5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6AED26EDD48549808C35B334771AFF" ma:contentTypeVersion="19" ma:contentTypeDescription="Create a new document." ma:contentTypeScope="" ma:versionID="d4d588da712717495de59ac36c95dd8d">
  <xsd:schema xmlns:xsd="http://www.w3.org/2001/XMLSchema" xmlns:xs="http://www.w3.org/2001/XMLSchema" xmlns:p="http://schemas.microsoft.com/office/2006/metadata/properties" xmlns:ns2="7c888565-292f-4b60-a4c3-978be975df1a" xmlns:ns3="a67ca032-99e1-499e-a335-21cedd256a52" targetNamespace="http://schemas.microsoft.com/office/2006/metadata/properties" ma:root="true" ma:fieldsID="a02e80818cac82392bff2f497c913b9d" ns2:_="" ns3:_="">
    <xsd:import namespace="7c888565-292f-4b60-a4c3-978be975df1a"/>
    <xsd:import namespace="a67ca032-99e1-499e-a335-21cedd256a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888565-292f-4b60-a4c3-978be975df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hidden="true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hidden="true" ma:internalName="MediaServiceOCR" ma:readOnly="true">
      <xsd:simpleType>
        <xsd:restriction base="dms:Note"/>
      </xsd:simpleType>
    </xsd:element>
    <xsd:element name="MediaServiceLocation" ma:index="17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5d5784a-827d-4306-a51d-6f1b4b9e6bb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7ca032-99e1-499e-a335-21cedd256a5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hidden="true" ma:internalName="SharedWithDetails" ma:readOnly="true">
      <xsd:simpleType>
        <xsd:restriction base="dms:Note"/>
      </xsd:simpleType>
    </xsd:element>
    <xsd:element name="TaxCatchAll" ma:index="23" nillable="true" ma:displayName="Taxonomy Catch All Column" ma:hidden="true" ma:list="{934b552b-2268-4134-bd04-92e881359c7f}" ma:internalName="TaxCatchAll" ma:showField="CatchAllData" ma:web="a67ca032-99e1-499e-a335-21cedd256a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C22D8F1-24B1-4975-B594-91D6DFD44AF4}">
  <ds:schemaRefs/>
</ds:datastoreItem>
</file>

<file path=customXml/itemProps2.xml><?xml version="1.0" encoding="utf-8"?>
<ds:datastoreItem xmlns:ds="http://schemas.openxmlformats.org/officeDocument/2006/customXml" ds:itemID="{F0F59F82-E04B-4782-B382-2475F0608078}">
  <ds:schemaRefs/>
</ds:datastoreItem>
</file>

<file path=customXml/itemProps3.xml><?xml version="1.0" encoding="utf-8"?>
<ds:datastoreItem xmlns:ds="http://schemas.openxmlformats.org/officeDocument/2006/customXml" ds:itemID="{D29F1612-790F-4556-BC9C-90C6501424D8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故宮圖片集-橫</Template>
  <TotalTime>4</TotalTime>
  <Words>64</Words>
  <Application>Microsoft Office PowerPoint</Application>
  <PresentationFormat>A4 纸张(210x297 毫米)</PresentationFormat>
  <Paragraphs>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DFKai-SB</vt:lpstr>
      <vt:lpstr>Kaiti TC</vt:lpstr>
      <vt:lpstr>Microsoft JhengHei UI</vt:lpstr>
      <vt:lpstr>楷体</vt:lpstr>
      <vt:lpstr>思源宋体 CN Heavy</vt:lpstr>
      <vt:lpstr>Arial</vt:lpstr>
      <vt:lpstr>Office 佈景主題</vt:lpstr>
      <vt:lpstr>清  铜镀金写字人钟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清代  銅鍍金寫字人鐘</dc:title>
  <dc:creator>Sally Ng</dc:creator>
  <cp:lastModifiedBy>8615633382493</cp:lastModifiedBy>
  <cp:revision>20</cp:revision>
  <dcterms:created xsi:type="dcterms:W3CDTF">2023-03-13T03:39:00Z</dcterms:created>
  <dcterms:modified xsi:type="dcterms:W3CDTF">2024-05-16T05:16:59Z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0x010100B26AED26EDD48549808C35B334771AFF</vt:lpwstr>
  </property>
  <property fmtid="{D5CDD505-2E9C-101B-9397-08002B2CF9AE}" pid="3" name="MediaServiceImageTags">
    <vt:lpwstr/>
  </property>
  <property fmtid="{D5CDD505-2E9C-101B-9397-08002B2CF9AE}" pid="4" name="ICV">
    <vt:lpwstr>B540229701894C8C87AF494689C1EAC4_12</vt:lpwstr>
  </property>
  <property fmtid="{D5CDD505-2E9C-101B-9397-08002B2CF9AE}" pid="5" name="KSOProductBuildVer">
    <vt:lpwstr>2052-12.1.0.16417</vt:lpwstr>
  </property>
</Properties>
</file>